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6" r:id="rId2"/>
    <p:sldId id="276" r:id="rId3"/>
    <p:sldId id="381" r:id="rId4"/>
    <p:sldId id="383" r:id="rId5"/>
    <p:sldId id="395" r:id="rId6"/>
    <p:sldId id="393" r:id="rId7"/>
    <p:sldId id="275" r:id="rId8"/>
    <p:sldId id="380" r:id="rId9"/>
    <p:sldId id="384" r:id="rId10"/>
    <p:sldId id="379" r:id="rId11"/>
    <p:sldId id="394" r:id="rId12"/>
    <p:sldId id="277" r:id="rId13"/>
    <p:sldId id="392" r:id="rId14"/>
    <p:sldId id="415" r:id="rId15"/>
    <p:sldId id="280" r:id="rId16"/>
    <p:sldId id="281" r:id="rId17"/>
    <p:sldId id="388" r:id="rId18"/>
    <p:sldId id="282" r:id="rId19"/>
    <p:sldId id="267" r:id="rId20"/>
    <p:sldId id="283" r:id="rId21"/>
    <p:sldId id="390" r:id="rId22"/>
    <p:sldId id="300" r:id="rId23"/>
    <p:sldId id="311" r:id="rId24"/>
    <p:sldId id="387" r:id="rId25"/>
    <p:sldId id="288" r:id="rId26"/>
    <p:sldId id="414" r:id="rId27"/>
    <p:sldId id="398" r:id="rId28"/>
    <p:sldId id="400" r:id="rId29"/>
    <p:sldId id="401" r:id="rId30"/>
    <p:sldId id="402" r:id="rId31"/>
    <p:sldId id="399" r:id="rId32"/>
    <p:sldId id="416" r:id="rId33"/>
    <p:sldId id="404" r:id="rId34"/>
    <p:sldId id="409" r:id="rId35"/>
    <p:sldId id="406" r:id="rId36"/>
    <p:sldId id="403" r:id="rId37"/>
    <p:sldId id="410" r:id="rId38"/>
    <p:sldId id="411" r:id="rId39"/>
    <p:sldId id="412" r:id="rId40"/>
    <p:sldId id="408" r:id="rId41"/>
    <p:sldId id="407" r:id="rId42"/>
    <p:sldId id="405" r:id="rId43"/>
    <p:sldId id="4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A53"/>
    <a:srgbClr val="FF8800"/>
    <a:srgbClr val="437AAB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638471" y="876693"/>
            <a:ext cx="878311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73D59-F19A-AE40-80CC-668B9872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327"/>
            <a:ext cx="5068968" cy="4195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72517-2F67-0A49-BBB0-D95430A9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897987"/>
            <a:ext cx="4839727" cy="40643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654207" y="2463345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654207" y="351319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06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696913" y="2163181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696913" y="351319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974063">
            <a:off x="3414482" y="2177805"/>
            <a:ext cx="1281743" cy="7565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270700">
            <a:off x="9039866" y="1960955"/>
            <a:ext cx="1115136" cy="776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505898">
            <a:off x="3411173" y="3293200"/>
            <a:ext cx="1160154" cy="69769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229284">
            <a:off x="9037279" y="3086261"/>
            <a:ext cx="1129133" cy="742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40502-2712-7843-BD0F-270AC5E6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10" y="895712"/>
            <a:ext cx="7750842" cy="5389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605553" y="0"/>
            <a:ext cx="1052525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516C0-FC00-C64A-9E9E-40895E594885}"/>
              </a:ext>
            </a:extLst>
          </p:cNvPr>
          <p:cNvSpPr txBox="1"/>
          <p:nvPr/>
        </p:nvSpPr>
        <p:spPr>
          <a:xfrm>
            <a:off x="7752339" y="2600722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o más años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0ED67B-38E3-FE48-BD40-7CC844388BF8}"/>
              </a:ext>
            </a:extLst>
          </p:cNvPr>
          <p:cNvSpPr txBox="1"/>
          <p:nvPr/>
        </p:nvSpPr>
        <p:spPr>
          <a:xfrm>
            <a:off x="7365407" y="4423247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800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29494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36361-CA1E-4446-B6CA-E7FB484F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" y="1125890"/>
            <a:ext cx="5964377" cy="481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25922"/>
            <a:ext cx="48053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12C2F-D20A-E141-AEA7-50A8CC50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0" y="1125890"/>
            <a:ext cx="5962388" cy="48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36361-CA1E-4446-B6CA-E7FB484F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" y="1125890"/>
            <a:ext cx="5964377" cy="481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25922"/>
            <a:ext cx="48053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12C2F-D20A-E141-AEA7-50A8CC50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0" y="1125890"/>
            <a:ext cx="5962388" cy="481228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A2A4FC-21AC-7448-A282-143917FD89B6}"/>
              </a:ext>
            </a:extLst>
          </p:cNvPr>
          <p:cNvSpPr/>
          <p:nvPr/>
        </p:nvSpPr>
        <p:spPr>
          <a:xfrm>
            <a:off x="3049132" y="2790551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-25,8%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EF1D21-D8E9-4249-A543-090E4DA186B1}"/>
              </a:ext>
            </a:extLst>
          </p:cNvPr>
          <p:cNvSpPr/>
          <p:nvPr/>
        </p:nvSpPr>
        <p:spPr>
          <a:xfrm>
            <a:off x="3611435" y="3506863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-23,9%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F6711F-7894-3444-B987-D39D70E15710}"/>
              </a:ext>
            </a:extLst>
          </p:cNvPr>
          <p:cNvSpPr/>
          <p:nvPr/>
        </p:nvSpPr>
        <p:spPr>
          <a:xfrm>
            <a:off x="4477449" y="4058475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-21,7%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2659EC-4FBE-7342-B3C1-A452DAF38050}"/>
              </a:ext>
            </a:extLst>
          </p:cNvPr>
          <p:cNvSpPr/>
          <p:nvPr/>
        </p:nvSpPr>
        <p:spPr>
          <a:xfrm>
            <a:off x="9376030" y="2652447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-17,3%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25D7930-876D-884C-858C-C596711A6208}"/>
              </a:ext>
            </a:extLst>
          </p:cNvPr>
          <p:cNvSpPr/>
          <p:nvPr/>
        </p:nvSpPr>
        <p:spPr>
          <a:xfrm>
            <a:off x="10819969" y="3532031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-4,8%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5D4F82-AEFF-B24C-8777-B8A47FB4485B}"/>
              </a:ext>
            </a:extLst>
          </p:cNvPr>
          <p:cNvSpPr/>
          <p:nvPr/>
        </p:nvSpPr>
        <p:spPr>
          <a:xfrm>
            <a:off x="11277313" y="1884469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+6,2%</a:t>
            </a:r>
          </a:p>
        </p:txBody>
      </p:sp>
    </p:spTree>
    <p:extLst>
      <p:ext uri="{BB962C8B-B14F-4D97-AF65-F5344CB8AC3E}">
        <p14:creationId xmlns:p14="http://schemas.microsoft.com/office/powerpoint/2010/main" val="2695740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95547-61AB-3245-BDC7-3F6EF8A3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8" y="1108185"/>
            <a:ext cx="6637552" cy="536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01170-2004-0847-A8A8-5AAD9E27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0" y="1498415"/>
            <a:ext cx="5338924" cy="432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A02A5-01FF-1A47-A917-F16EDA36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60" y="1498414"/>
            <a:ext cx="5469525" cy="43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E660B-D24E-504E-8167-A40620BA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1" y="687132"/>
            <a:ext cx="9702979" cy="582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BC7E-10A9-CE4B-A3E1-158A3B62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95" y="709930"/>
            <a:ext cx="9323410" cy="57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-1673991" y="2853517"/>
            <a:ext cx="5277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 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 o INCIDENCIA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A0D51-511C-7742-BE7E-536D3805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80" y="867451"/>
            <a:ext cx="9165769" cy="5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722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682DA-940C-5D49-9A3F-C9F64BE5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4" y="798489"/>
            <a:ext cx="11191296" cy="5151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42DA1-6290-5C49-9604-3F9B17FD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4" y="584775"/>
            <a:ext cx="9667984" cy="5326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722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51%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1479663" y="843478"/>
            <a:ext cx="102956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ESTABLE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dirty="0" err="1"/>
              <a:t>Vacunación</a:t>
            </a:r>
            <a:r>
              <a:rPr lang="en-US" sz="3200" dirty="0"/>
              <a:t> (</a:t>
            </a:r>
            <a:r>
              <a:rPr lang="en-US" sz="3200" dirty="0" err="1"/>
              <a:t>dosis</a:t>
            </a:r>
            <a:r>
              <a:rPr lang="en-US" sz="3200" dirty="0"/>
              <a:t> </a:t>
            </a:r>
            <a:r>
              <a:rPr lang="en-US" sz="3200" dirty="0" err="1"/>
              <a:t>completa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14 días):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51% de POBLACIÓN TOTAL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60% de POBLACIÓN OBJETIVO </a:t>
            </a:r>
            <a:r>
              <a:rPr lang="en-US" sz="2800" b="1" dirty="0">
                <a:solidFill>
                  <a:schemeClr val="accent1"/>
                </a:solidFill>
              </a:rPr>
              <a:t>(</a:t>
            </a:r>
            <a:r>
              <a:rPr lang="en-US" sz="2800" b="1" dirty="0" err="1">
                <a:solidFill>
                  <a:schemeClr val="accent1"/>
                </a:solidFill>
              </a:rPr>
              <a:t>Incluyendo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mayores</a:t>
            </a:r>
            <a:r>
              <a:rPr lang="en-US" sz="2800" b="1" dirty="0">
                <a:solidFill>
                  <a:schemeClr val="accent1"/>
                </a:solidFill>
              </a:rPr>
              <a:t> de 12 </a:t>
            </a:r>
            <a:r>
              <a:rPr lang="en-US" sz="2800" b="1" dirty="0" err="1">
                <a:solidFill>
                  <a:schemeClr val="accent1"/>
                </a:solidFill>
              </a:rPr>
              <a:t>años</a:t>
            </a:r>
            <a:r>
              <a:rPr lang="en-US" sz="28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A9298-108A-9B45-ADA2-4F80640CB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EXTRA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80FD40-8046-CB41-890D-6C0260208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7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1178437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364935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51873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E490B-4C68-7742-A3DF-32F1C5EF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20" y="799044"/>
            <a:ext cx="6666158" cy="56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1ACB3F-5DD5-1249-8FFB-C0D60F61E656}"/>
              </a:ext>
            </a:extLst>
          </p:cNvPr>
          <p:cNvSpPr txBox="1"/>
          <p:nvPr/>
        </p:nvSpPr>
        <p:spPr>
          <a:xfrm>
            <a:off x="5758684" y="3352065"/>
            <a:ext cx="460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1CA38-DB1C-884A-B896-8C62EEAE070E}"/>
              </a:ext>
            </a:extLst>
          </p:cNvPr>
          <p:cNvGrpSpPr/>
          <p:nvPr/>
        </p:nvGrpSpPr>
        <p:grpSpPr>
          <a:xfrm>
            <a:off x="4431830" y="1357910"/>
            <a:ext cx="3182860" cy="4186204"/>
            <a:chOff x="4431830" y="1357910"/>
            <a:chExt cx="3182860" cy="4186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8E27A-03FC-EA47-B638-F5415C9B2130}"/>
                </a:ext>
              </a:extLst>
            </p:cNvPr>
            <p:cNvSpPr txBox="1"/>
            <p:nvPr/>
          </p:nvSpPr>
          <p:spPr>
            <a:xfrm>
              <a:off x="4431830" y="1357910"/>
              <a:ext cx="31828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CONTAGIO MEDIO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(Entre 3 y 10 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CFB55-8221-844F-BFC2-DEE9AEDB89E8}"/>
                </a:ext>
              </a:extLst>
            </p:cNvPr>
            <p:cNvSpPr txBox="1"/>
            <p:nvPr/>
          </p:nvSpPr>
          <p:spPr>
            <a:xfrm>
              <a:off x="4966620" y="4466896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SUBEN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87157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BEAF5-0D70-3E44-9ADB-B51A56DBD382}"/>
              </a:ext>
            </a:extLst>
          </p:cNvPr>
          <p:cNvSpPr txBox="1"/>
          <p:nvPr/>
        </p:nvSpPr>
        <p:spPr>
          <a:xfrm>
            <a:off x="4304511" y="4296061"/>
            <a:ext cx="393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(DELTA)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914D-D63B-004A-BE68-4D89603F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04" y="261257"/>
            <a:ext cx="6437121" cy="4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0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A543E9-9DCE-6641-A37B-94D9F1AD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89" y="1627415"/>
            <a:ext cx="7642679" cy="4665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EA7D2-D3D4-C74A-91CE-D59F716D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5" y="0"/>
            <a:ext cx="4256769" cy="1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73B5D-738B-E940-B6CB-A948D2F4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88" y="0"/>
            <a:ext cx="8518424" cy="632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464C0-94FF-F149-BAC9-3F11706146A1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98%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06469-7AC9-6644-9D1D-538CCF1E5DE6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52383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A6C8-BCE6-B44B-88CB-C0E1536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26" y="0"/>
            <a:ext cx="8820946" cy="650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2CF3F-85E1-B54A-B979-673C342DE9EA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F2EEE-E763-954F-B003-BA7AA789B227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243180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0D78B-E2CC-4542-8343-C7EA722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7" y="31721"/>
            <a:ext cx="8763000" cy="6456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33C67-856E-0C43-9478-5024D8A98899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60%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7C0CD-3E0C-F142-B6B5-14512F73B665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088066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8000E-E8C2-0D42-A589-4EB3DC21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75" y="0"/>
            <a:ext cx="8656040" cy="6413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74E5-409D-CD4C-A91F-E97867697454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6A1CC-9824-9B43-98D1-8A65DA78EDAE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493378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B86C7-4504-7B4A-8B8A-2E40B824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63" y="0"/>
            <a:ext cx="8760873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71%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004272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95%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D0E80-0B22-5D40-8891-873C1F1E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16" y="0"/>
            <a:ext cx="877604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4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86%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E912E-3C08-6945-8007-5155BAD5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64" y="0"/>
            <a:ext cx="8778787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01A75-7F93-AC47-B4E1-4A214203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9" y="650763"/>
            <a:ext cx="8451690" cy="57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BD0B8-2D6D-6D4A-B4EA-5E58D1B26A84}"/>
              </a:ext>
            </a:extLst>
          </p:cNvPr>
          <p:cNvSpPr txBox="1"/>
          <p:nvPr/>
        </p:nvSpPr>
        <p:spPr>
          <a:xfrm>
            <a:off x="0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C12A5-7490-D34C-AD3E-36BD70B3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86" y="0"/>
            <a:ext cx="8747628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B81F1-B007-7D4E-B11F-C598E219761D}"/>
              </a:ext>
            </a:extLst>
          </p:cNvPr>
          <p:cNvSpPr txBox="1"/>
          <p:nvPr/>
        </p:nvSpPr>
        <p:spPr>
          <a:xfrm>
            <a:off x="10930400" y="296426"/>
            <a:ext cx="9845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&lt;1%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14 Junio</a:t>
            </a:r>
          </a:p>
        </p:txBody>
      </p:sp>
    </p:spTree>
    <p:extLst>
      <p:ext uri="{BB962C8B-B14F-4D97-AF65-F5344CB8AC3E}">
        <p14:creationId xmlns:p14="http://schemas.microsoft.com/office/powerpoint/2010/main" val="3111983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9E7B-5A4D-E346-9C1E-2ED47A63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4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9D89-2494-7847-95A4-7BC69EEA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de </a:t>
            </a:r>
            <a:r>
              <a:rPr lang="en-US" dirty="0" err="1"/>
              <a:t>fronteras</a:t>
            </a:r>
            <a:r>
              <a:rPr lang="en-US" dirty="0"/>
              <a:t> - </a:t>
            </a:r>
            <a:r>
              <a:rPr lang="en-US" dirty="0" err="1"/>
              <a:t>hechos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F643F-D15D-E645-9CC9-E250DA28F283}"/>
              </a:ext>
            </a:extLst>
          </p:cNvPr>
          <p:cNvSpPr txBox="1"/>
          <p:nvPr/>
        </p:nvSpPr>
        <p:spPr>
          <a:xfrm>
            <a:off x="543871" y="1102859"/>
            <a:ext cx="11104258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Llegan</a:t>
            </a:r>
            <a:r>
              <a:rPr lang="en-US" sz="2800" dirty="0"/>
              <a:t> </a:t>
            </a:r>
            <a:r>
              <a:rPr lang="en-US" sz="2800" dirty="0" err="1"/>
              <a:t>casos</a:t>
            </a:r>
            <a:r>
              <a:rPr lang="en-US" sz="2800" dirty="0"/>
              <a:t> </a:t>
            </a:r>
            <a:r>
              <a:rPr lang="en-US" sz="2800" dirty="0" err="1"/>
              <a:t>contagiados</a:t>
            </a:r>
            <a:r>
              <a:rPr lang="en-US" sz="2800" dirty="0"/>
              <a:t>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semanas</a:t>
            </a:r>
            <a:r>
              <a:rPr lang="en-US" sz="2800" dirty="0"/>
              <a:t> (</a:t>
            </a:r>
            <a:r>
              <a:rPr lang="en-US" sz="2800" dirty="0" err="1"/>
              <a:t>hace</a:t>
            </a:r>
            <a:r>
              <a:rPr lang="en-US" sz="2800" dirty="0"/>
              <a:t> meses)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antes del </a:t>
            </a:r>
            <a:r>
              <a:rPr lang="en-US" sz="2800" dirty="0" err="1"/>
              <a:t>vuelo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no </a:t>
            </a:r>
            <a:r>
              <a:rPr lang="en-US" sz="2800" dirty="0" err="1"/>
              <a:t>haya</a:t>
            </a:r>
            <a:r>
              <a:rPr lang="en-US" sz="2800" dirty="0"/>
              <a:t>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al </a:t>
            </a:r>
            <a:r>
              <a:rPr lang="en-US" sz="2800" dirty="0" err="1"/>
              <a:t>llegar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que no </a:t>
            </a:r>
            <a:r>
              <a:rPr lang="en-US" sz="2800" dirty="0" err="1"/>
              <a:t>haya</a:t>
            </a:r>
            <a:r>
              <a:rPr lang="en-US" sz="2800" dirty="0"/>
              <a:t> no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 </a:t>
            </a:r>
            <a:r>
              <a:rPr lang="en-US" sz="2800" dirty="0" err="1"/>
              <a:t>gente</a:t>
            </a:r>
            <a:r>
              <a:rPr lang="en-US" sz="2800" dirty="0"/>
              <a:t> no </a:t>
            </a:r>
            <a:r>
              <a:rPr lang="en-US" sz="2800" dirty="0" err="1"/>
              <a:t>siempre</a:t>
            </a:r>
            <a:r>
              <a:rPr lang="en-US" sz="2800" dirty="0"/>
              <a:t> </a:t>
            </a:r>
            <a:r>
              <a:rPr lang="en-US" sz="2800" dirty="0" err="1"/>
              <a:t>respeta</a:t>
            </a:r>
            <a:r>
              <a:rPr lang="en-US" sz="2800" dirty="0"/>
              <a:t> </a:t>
            </a:r>
            <a:r>
              <a:rPr lang="en-US" sz="2800" dirty="0" err="1"/>
              <a:t>cuarentena</a:t>
            </a:r>
            <a:r>
              <a:rPr lang="en-US" sz="2800" dirty="0"/>
              <a:t> al </a:t>
            </a:r>
            <a:r>
              <a:rPr lang="en-US" sz="2800" dirty="0" err="1"/>
              <a:t>salir</a:t>
            </a:r>
            <a:r>
              <a:rPr lang="en-US" sz="2800" dirty="0"/>
              <a:t> de hotel de </a:t>
            </a:r>
            <a:r>
              <a:rPr lang="en-US" sz="2800" dirty="0" err="1"/>
              <a:t>tránsito</a:t>
            </a:r>
            <a:br>
              <a:rPr lang="en-US" sz="2800" dirty="0"/>
            </a:br>
            <a:r>
              <a:rPr lang="en-US" sz="2800" dirty="0"/>
              <a:t>¿</a:t>
            </a:r>
            <a:r>
              <a:rPr lang="en-US" sz="2800" dirty="0" err="1"/>
              <a:t>Queremos</a:t>
            </a:r>
            <a:r>
              <a:rPr lang="en-US" sz="2800" dirty="0"/>
              <a:t> </a:t>
            </a:r>
            <a:r>
              <a:rPr lang="en-US" sz="2800" dirty="0" err="1"/>
              <a:t>asegurarnos</a:t>
            </a:r>
            <a:r>
              <a:rPr lang="en-US" sz="2800" dirty="0"/>
              <a:t> que no </a:t>
            </a:r>
            <a:r>
              <a:rPr lang="en-US" sz="2800" dirty="0" err="1"/>
              <a:t>propaguen</a:t>
            </a:r>
            <a:r>
              <a:rPr lang="en-US" sz="2800" dirty="0"/>
              <a:t> </a:t>
            </a:r>
            <a:r>
              <a:rPr lang="en-US" sz="2800" dirty="0" err="1"/>
              <a:t>contagios</a:t>
            </a:r>
            <a:r>
              <a:rPr lang="en-US" sz="2800" dirty="0"/>
              <a:t>?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NZ: </a:t>
            </a:r>
            <a:r>
              <a:rPr lang="en-US" sz="2800" b="1" dirty="0" err="1">
                <a:solidFill>
                  <a:srgbClr val="FF0000"/>
                </a:solidFill>
              </a:rPr>
              <a:t>Cuarentena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obligatoria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residencia por 14 días con PCR al día 2 y 12</a:t>
            </a:r>
          </a:p>
        </p:txBody>
      </p:sp>
    </p:spTree>
    <p:extLst>
      <p:ext uri="{BB962C8B-B14F-4D97-AF65-F5344CB8AC3E}">
        <p14:creationId xmlns:p14="http://schemas.microsoft.com/office/powerpoint/2010/main" val="1251592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9F-B2B1-B04F-9664-E7D3DCDC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5" y="-10276"/>
            <a:ext cx="12313451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Ilusión</a:t>
            </a:r>
            <a:r>
              <a:rPr lang="en-US" sz="3200" dirty="0"/>
              <a:t> de “</a:t>
            </a:r>
            <a:r>
              <a:rPr lang="en-US" sz="3200" dirty="0" err="1"/>
              <a:t>fronteras</a:t>
            </a:r>
            <a:r>
              <a:rPr lang="en-US" sz="3200" dirty="0"/>
              <a:t> </a:t>
            </a:r>
            <a:r>
              <a:rPr lang="en-US" sz="3200" dirty="0" err="1"/>
              <a:t>cerradas</a:t>
            </a:r>
            <a:r>
              <a:rPr lang="en-US" sz="3200" dirty="0"/>
              <a:t>” - </a:t>
            </a:r>
            <a:r>
              <a:rPr lang="en-US" sz="3200" b="1" dirty="0" err="1">
                <a:solidFill>
                  <a:srgbClr val="FF0000"/>
                </a:solidFill>
              </a:rPr>
              <a:t>Mejor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dar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transparentar</a:t>
            </a:r>
            <a:r>
              <a:rPr lang="en-US" sz="3200" b="1" dirty="0">
                <a:solidFill>
                  <a:srgbClr val="FF0000"/>
                </a:solidFill>
              </a:rPr>
              <a:t> la </a:t>
            </a:r>
            <a:r>
              <a:rPr lang="en-US" sz="3200" b="1" dirty="0" err="1">
                <a:solidFill>
                  <a:srgbClr val="FF0000"/>
                </a:solidFill>
              </a:rPr>
              <a:t>realidad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C272F6-2F5A-3A44-8175-80F470B5C48D}"/>
              </a:ext>
            </a:extLst>
          </p:cNvPr>
          <p:cNvSpPr/>
          <p:nvPr/>
        </p:nvSpPr>
        <p:spPr>
          <a:xfrm>
            <a:off x="1491343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10.231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13F5-D432-714A-9113-E6863C7633A9}"/>
              </a:ext>
            </a:extLst>
          </p:cNvPr>
          <p:cNvSpPr txBox="1"/>
          <p:nvPr/>
        </p:nvSpPr>
        <p:spPr>
          <a:xfrm>
            <a:off x="3057486" y="622272"/>
            <a:ext cx="6917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4 al 10 de Julio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EJEMPLO HIPOTÉTICO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87CE-8A8C-8D46-BA97-5C917B2B2C38}"/>
              </a:ext>
            </a:extLst>
          </p:cNvPr>
          <p:cNvSpPr txBox="1"/>
          <p:nvPr/>
        </p:nvSpPr>
        <p:spPr>
          <a:xfrm>
            <a:off x="1538621" y="381060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 para </a:t>
            </a:r>
            <a:r>
              <a:rPr lang="en-US" dirty="0" err="1"/>
              <a:t>salir</a:t>
            </a:r>
            <a:r>
              <a:rPr lang="en-US" dirty="0"/>
              <a:t> de Chile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D5C246-2F2C-DC47-9B24-C04F9841CDDF}"/>
              </a:ext>
            </a:extLst>
          </p:cNvPr>
          <p:cNvSpPr/>
          <p:nvPr/>
        </p:nvSpPr>
        <p:spPr>
          <a:xfrm>
            <a:off x="4566557" y="233108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8.342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15AE0-F304-1043-A17E-86583912F337}"/>
              </a:ext>
            </a:extLst>
          </p:cNvPr>
          <p:cNvSpPr txBox="1"/>
          <p:nvPr/>
        </p:nvSpPr>
        <p:spPr>
          <a:xfrm>
            <a:off x="4566556" y="3889879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Ingresos</a:t>
            </a:r>
            <a:r>
              <a:rPr lang="en-US" dirty="0"/>
              <a:t> a Chile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EE7DD-4DFB-0141-8899-6F04BC2B919F}"/>
              </a:ext>
            </a:extLst>
          </p:cNvPr>
          <p:cNvSpPr/>
          <p:nvPr/>
        </p:nvSpPr>
        <p:spPr>
          <a:xfrm>
            <a:off x="7979228" y="460029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7.543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130C5-31DF-B145-9D6A-6772945C35BD}"/>
              </a:ext>
            </a:extLst>
          </p:cNvPr>
          <p:cNvSpPr txBox="1"/>
          <p:nvPr/>
        </p:nvSpPr>
        <p:spPr>
          <a:xfrm>
            <a:off x="7979228" y="6171856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</a:t>
            </a:r>
            <a:r>
              <a:rPr lang="en-US" dirty="0" err="1"/>
              <a:t>negativo</a:t>
            </a:r>
            <a:r>
              <a:rPr lang="en-US" dirty="0"/>
              <a:t> al </a:t>
            </a:r>
            <a:r>
              <a:rPr lang="en-US" dirty="0" err="1"/>
              <a:t>ingreso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962450-B89F-8E45-A482-E95267F2BE1A}"/>
              </a:ext>
            </a:extLst>
          </p:cNvPr>
          <p:cNvSpPr/>
          <p:nvPr/>
        </p:nvSpPr>
        <p:spPr>
          <a:xfrm>
            <a:off x="1491343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5.467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AAAE1-31F5-744B-821A-FF591D638E3F}"/>
              </a:ext>
            </a:extLst>
          </p:cNvPr>
          <p:cNvSpPr txBox="1"/>
          <p:nvPr/>
        </p:nvSpPr>
        <p:spPr>
          <a:xfrm>
            <a:off x="1491343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Permanencia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Hotel de </a:t>
            </a:r>
            <a:r>
              <a:rPr lang="en-US" dirty="0" err="1"/>
              <a:t>tránsito</a:t>
            </a:r>
            <a:r>
              <a:rPr lang="en-US" dirty="0"/>
              <a:t> x 5 días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983686-0FFB-0741-B579-8AC24A0082FD}"/>
              </a:ext>
            </a:extLst>
          </p:cNvPr>
          <p:cNvSpPr/>
          <p:nvPr/>
        </p:nvSpPr>
        <p:spPr>
          <a:xfrm>
            <a:off x="7979231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1.432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85DE2-9FC2-F14E-85C8-C6FEDE51583E}"/>
              </a:ext>
            </a:extLst>
          </p:cNvPr>
          <p:cNvSpPr txBox="1"/>
          <p:nvPr/>
        </p:nvSpPr>
        <p:spPr>
          <a:xfrm>
            <a:off x="7979228" y="378887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de </a:t>
            </a:r>
            <a:r>
              <a:rPr lang="en-US" dirty="0" err="1"/>
              <a:t>ingreso</a:t>
            </a:r>
            <a:r>
              <a:rPr lang="en-US" dirty="0"/>
              <a:t> a </a:t>
            </a:r>
            <a:r>
              <a:rPr lang="en-US" dirty="0" err="1"/>
              <a:t>extranjeros</a:t>
            </a:r>
            <a:r>
              <a:rPr lang="en-US" dirty="0"/>
              <a:t> no </a:t>
            </a:r>
            <a:r>
              <a:rPr lang="en-US" dirty="0" err="1"/>
              <a:t>residentes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FA9D4D-E98E-6949-A138-E4B69D457E52}"/>
              </a:ext>
            </a:extLst>
          </p:cNvPr>
          <p:cNvSpPr/>
          <p:nvPr/>
        </p:nvSpPr>
        <p:spPr>
          <a:xfrm>
            <a:off x="4566556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0F85D-EE4B-E74C-AFF2-A77A72A607A6}"/>
              </a:ext>
            </a:extLst>
          </p:cNvPr>
          <p:cNvSpPr txBox="1"/>
          <p:nvPr/>
        </p:nvSpPr>
        <p:spPr>
          <a:xfrm>
            <a:off x="4566556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para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anticipada</a:t>
            </a:r>
            <a:r>
              <a:rPr lang="en-US" dirty="0"/>
              <a:t> de hotel</a:t>
            </a:r>
          </a:p>
        </p:txBody>
      </p:sp>
    </p:spTree>
    <p:extLst>
      <p:ext uri="{BB962C8B-B14F-4D97-AF65-F5344CB8AC3E}">
        <p14:creationId xmlns:p14="http://schemas.microsoft.com/office/powerpoint/2010/main" val="177665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A0EDBB-B42E-5344-83EF-89AE52FB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2" y="796409"/>
            <a:ext cx="8019740" cy="55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4EF5C-FD44-6F41-90C7-114438FAF03B}"/>
              </a:ext>
            </a:extLst>
          </p:cNvPr>
          <p:cNvSpPr txBox="1"/>
          <p:nvPr/>
        </p:nvSpPr>
        <p:spPr>
          <a:xfrm>
            <a:off x="2782753" y="7698"/>
            <a:ext cx="662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PACIENTES COVID19 EN UCI POR EDAD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B7B52-5F86-0446-AF7E-E1DF8E19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61" y="567039"/>
            <a:ext cx="8516110" cy="5818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0C1DB-D1F5-B64B-B2E0-C6D2A37E3116}"/>
              </a:ext>
            </a:extLst>
          </p:cNvPr>
          <p:cNvSpPr txBox="1"/>
          <p:nvPr/>
        </p:nvSpPr>
        <p:spPr>
          <a:xfrm>
            <a:off x="10073471" y="30596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años o más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F357D-81FB-FD4D-A628-D426DA82EA48}"/>
              </a:ext>
            </a:extLst>
          </p:cNvPr>
          <p:cNvSpPr txBox="1"/>
          <p:nvPr/>
        </p:nvSpPr>
        <p:spPr>
          <a:xfrm>
            <a:off x="10073471" y="2512936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902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305714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79D6A-7976-1343-817A-67109F35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32" y="573756"/>
            <a:ext cx="6898336" cy="58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17C35-2A4A-C94D-A2BA-E1E4F0C6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9"/>
          <a:stretch/>
        </p:blipFill>
        <p:spPr>
          <a:xfrm>
            <a:off x="6302923" y="1633364"/>
            <a:ext cx="5600796" cy="459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D62B7-CB0A-F94E-ABF3-C7E250D5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6" y="1632266"/>
            <a:ext cx="5583304" cy="4591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917480">
            <a:off x="4254682" y="2120913"/>
            <a:ext cx="1475314" cy="8559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39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>
            <a:off x="9558830" y="1942456"/>
            <a:ext cx="1311929" cy="832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35631</TotalTime>
  <Words>1000</Words>
  <Application>Microsoft Macintosh PowerPoint</Application>
  <PresentationFormat>Widescreen</PresentationFormat>
  <Paragraphs>217</Paragraphs>
  <Slides>43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EXTRA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de fronteras - hechos</vt:lpstr>
      <vt:lpstr>Ilusión de “fronteras cerradas” - Mejor dar transparentar la realidad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243</cp:revision>
  <dcterms:created xsi:type="dcterms:W3CDTF">2021-01-30T18:55:16Z</dcterms:created>
  <dcterms:modified xsi:type="dcterms:W3CDTF">2021-07-12T13:08:35Z</dcterms:modified>
</cp:coreProperties>
</file>